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86" r:id="rId4"/>
    <p:sldId id="287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1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8" name="Picture 7" descr="https://upload.wikimedia.org/wikipedia/commons/thumb/0/05/Windows_10_Logo.svg/1024px-Windows_10_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1" y="3288097"/>
            <a:ext cx="8281988" cy="19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10" name="Picture 9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8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windows 10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The </a:t>
            </a:r>
            <a:r>
              <a:rPr lang="en-US" sz="3000" b="1" dirty="0">
                <a:solidFill>
                  <a:srgbClr val="FF0000"/>
                </a:solidFill>
              </a:rPr>
              <a:t>start menu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Notification </a:t>
            </a:r>
            <a:r>
              <a:rPr lang="en-US" sz="3000" b="1" dirty="0">
                <a:solidFill>
                  <a:srgbClr val="FF0000"/>
                </a:solidFill>
              </a:rPr>
              <a:t>pane and action </a:t>
            </a:r>
            <a:r>
              <a:rPr lang="en-US" sz="3000" b="1" dirty="0" smtClean="0">
                <a:solidFill>
                  <a:srgbClr val="FF0000"/>
                </a:solidFill>
              </a:rPr>
              <a:t>center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   Lab. 1 (Windows 10)                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Notification pane and </a:t>
            </a:r>
            <a:r>
              <a:rPr lang="en-US" sz="4000" b="1" dirty="0" smtClean="0">
                <a:solidFill>
                  <a:prstClr val="white"/>
                </a:solidFill>
              </a:rPr>
              <a:t>action  </a:t>
            </a:r>
            <a:r>
              <a:rPr lang="en-US" sz="4000" b="1" dirty="0">
                <a:solidFill>
                  <a:prstClr val="white"/>
                </a:solidFill>
              </a:rPr>
              <a:t>center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052736"/>
            <a:ext cx="828092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Action Center is a united place for all system notifications, such as incoming emails, and quick access to various system settings.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735" y="2415558"/>
            <a:ext cx="5210530" cy="391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2951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Cortana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052736"/>
            <a:ext cx="849694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Cortana is the new digital assistant in Windows 10, and integrates search on both your computer and the internet with the ability to quickly ask questions and issue commands.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029" y="2361386"/>
            <a:ext cx="5354546" cy="402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40751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19407</TotalTime>
  <Words>157</Words>
  <Application>Microsoft Office PowerPoint</Application>
  <PresentationFormat>On-screen Show (4:3)</PresentationFormat>
  <Paragraphs>27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276</cp:revision>
  <dcterms:created xsi:type="dcterms:W3CDTF">2017-03-24T08:33:37Z</dcterms:created>
  <dcterms:modified xsi:type="dcterms:W3CDTF">2018-12-14T04:41:05Z</dcterms:modified>
</cp:coreProperties>
</file>